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1" r:id="rId9"/>
    <p:sldId id="267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1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8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6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7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3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DDB7-9095-4109-826C-F13C23BC576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2B69E-D143-418B-8C1A-595146439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1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54625"/>
            <a:ext cx="9144000" cy="2387600"/>
          </a:xfrm>
        </p:spPr>
        <p:txBody>
          <a:bodyPr/>
          <a:lstStyle/>
          <a:p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프론트엔드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b="1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</a:t>
            </a:r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차프로젝트</a:t>
            </a: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sz="4400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Tottenham</a:t>
            </a:r>
            <a:r>
              <a:rPr lang="en-US" altLang="ko-KR" sz="4400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Hotspur</a:t>
            </a: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02578" y="5073391"/>
            <a:ext cx="4186844" cy="92839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발표자 </a:t>
            </a:r>
            <a:r>
              <a:rPr lang="en-US" altLang="ko-KR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: </a:t>
            </a:r>
            <a:r>
              <a:rPr lang="ko-KR" altLang="en-US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김내우</a:t>
            </a:r>
            <a:endParaRPr lang="ko-KR" altLang="en-US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27885" t="14710" r="50187" b="7163"/>
          <a:stretch/>
        </p:blipFill>
        <p:spPr>
          <a:xfrm>
            <a:off x="2743200" y="849880"/>
            <a:ext cx="2082800" cy="4158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454" t="14365" r="49980" b="6733"/>
          <a:stretch/>
        </p:blipFill>
        <p:spPr>
          <a:xfrm>
            <a:off x="228600" y="849880"/>
            <a:ext cx="2370667" cy="41584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897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반응형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웹 디자인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MideaQuery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(Mobile)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862" y="5745663"/>
            <a:ext cx="61838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사용자의 편의성을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위한 </a:t>
            </a:r>
            <a:r>
              <a:rPr lang="en-US" altLang="ko-KR" sz="1600" b="1" dirty="0" err="1" smtClean="0">
                <a:latin typeface="+mn-ea"/>
              </a:rPr>
              <a:t>MediaQuery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적용</a:t>
            </a:r>
            <a:endParaRPr lang="en-US" altLang="ko-KR" sz="1600" b="1" dirty="0" smtClean="0">
              <a:latin typeface="+mn-ea"/>
            </a:endParaRPr>
          </a:p>
          <a:p>
            <a:pPr algn="ctr"/>
            <a:r>
              <a:rPr lang="en-US" altLang="ko-KR" sz="1600" b="1" dirty="0">
                <a:latin typeface="+mn-ea"/>
              </a:rPr>
              <a:t>@media screen and (max-width: 375px) </a:t>
            </a:r>
            <a:r>
              <a:rPr lang="en-US" altLang="ko-KR" sz="1600" b="1" dirty="0" smtClean="0">
                <a:latin typeface="+mn-ea"/>
              </a:rPr>
              <a:t>{}</a:t>
            </a:r>
            <a:r>
              <a:rPr lang="ko-KR" altLang="en-US" sz="1600" b="1" dirty="0" smtClean="0">
                <a:latin typeface="+mn-ea"/>
              </a:rPr>
              <a:t>  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277533" y="4436533"/>
            <a:ext cx="550334" cy="125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827867" y="4436533"/>
            <a:ext cx="956733" cy="125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27635" t="14428" r="49662" b="7553"/>
          <a:stretch/>
        </p:blipFill>
        <p:spPr>
          <a:xfrm>
            <a:off x="5054600" y="851188"/>
            <a:ext cx="2150534" cy="4157133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2827867" y="4347347"/>
            <a:ext cx="2658533" cy="1342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l="27794" t="13898" r="49860" b="6813"/>
          <a:stretch/>
        </p:blipFill>
        <p:spPr>
          <a:xfrm>
            <a:off x="7475625" y="849879"/>
            <a:ext cx="2048933" cy="415844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2827867" y="4276524"/>
            <a:ext cx="4995333" cy="1413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0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890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반응형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웹 디자인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MideaQuery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(Tablet)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862" y="5745663"/>
            <a:ext cx="76634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사용자의 편의성을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위한 </a:t>
            </a:r>
            <a:r>
              <a:rPr lang="en-US" altLang="ko-KR" sz="1600" b="1" dirty="0" err="1" smtClean="0">
                <a:latin typeface="+mn-ea"/>
              </a:rPr>
              <a:t>MediaQuery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적용</a:t>
            </a: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@media all and (min-width:768px) and (max-width:1024px) </a:t>
            </a:r>
            <a:r>
              <a:rPr lang="en-US" altLang="ko-KR" sz="1600" b="1" dirty="0" smtClean="0">
                <a:latin typeface="+mn-ea"/>
              </a:rPr>
              <a:t>{}</a:t>
            </a:r>
            <a:r>
              <a:rPr lang="ko-KR" altLang="en-US" sz="1600" b="1" dirty="0" smtClean="0">
                <a:latin typeface="+mn-ea"/>
              </a:rPr>
              <a:t>  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6" name="직선 화살표 연결선 5"/>
          <p:cNvCxnSpPr>
            <a:stCxn id="12" idx="3"/>
            <a:endCxn id="3" idx="2"/>
          </p:cNvCxnSpPr>
          <p:nvPr/>
        </p:nvCxnSpPr>
        <p:spPr>
          <a:xfrm flipH="1" flipV="1">
            <a:off x="2131874" y="4255030"/>
            <a:ext cx="5665464" cy="1798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8" idx="2"/>
          </p:cNvCxnSpPr>
          <p:nvPr/>
        </p:nvCxnSpPr>
        <p:spPr>
          <a:xfrm flipH="1" flipV="1">
            <a:off x="5387243" y="4378692"/>
            <a:ext cx="2410095" cy="1674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3"/>
            <a:endCxn id="14" idx="2"/>
          </p:cNvCxnSpPr>
          <p:nvPr/>
        </p:nvCxnSpPr>
        <p:spPr>
          <a:xfrm flipV="1">
            <a:off x="7797338" y="4288830"/>
            <a:ext cx="920964" cy="1764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907" t="15973" r="44729" b="4434"/>
          <a:stretch/>
        </p:blipFill>
        <p:spPr>
          <a:xfrm>
            <a:off x="747984" y="1397425"/>
            <a:ext cx="2767779" cy="2857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619" t="16312" r="45270" b="4332"/>
          <a:stretch/>
        </p:blipFill>
        <p:spPr>
          <a:xfrm>
            <a:off x="3980985" y="1397425"/>
            <a:ext cx="2812516" cy="29812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2263" t="15752" r="45249" b="4914"/>
          <a:stretch/>
        </p:blipFill>
        <p:spPr>
          <a:xfrm>
            <a:off x="7270480" y="1372708"/>
            <a:ext cx="2895644" cy="29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Tottenham are here to stay! Seven reasons why Spurs can actually win the  Premier League | Goal.com U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18"/>
            <a:ext cx="12191999" cy="68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0141" y="5917421"/>
            <a:ext cx="355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감사합니다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. 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Rodrigo Bentancur praises Tottenham teammates in heartfelt message after  injury return - football.lond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Rodrigo Bentancur praises Tottenham teammates in heartfelt message after  injury return - football.london"/>
          <p:cNvSpPr>
            <a:spLocks noChangeAspect="1" noChangeArrowheads="1"/>
          </p:cNvSpPr>
          <p:nvPr/>
        </p:nvSpPr>
        <p:spPr bwMode="auto">
          <a:xfrm>
            <a:off x="155575" y="-144463"/>
            <a:ext cx="3992476" cy="39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0" y="2488168"/>
            <a:ext cx="2143125" cy="2143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100" y="887968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제작기법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1028" name="Picture 4" descr="CSS 기본 문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65" y="2358806"/>
            <a:ext cx="2272487" cy="22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정리 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65" y="2358806"/>
            <a:ext cx="4047980" cy="22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339" y="2328863"/>
            <a:ext cx="2555621" cy="2302430"/>
          </a:xfrm>
          <a:prstGeom prst="rect">
            <a:avLst/>
          </a:prstGeom>
        </p:spPr>
      </p:pic>
      <p:pic>
        <p:nvPicPr>
          <p:cNvPr id="1034" name="Picture 10" descr="React - 상태관리와 라이브러리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526" y="2488168"/>
            <a:ext cx="2174006" cy="21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4428" y="1583411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사이트 구현 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9464" y="3355953"/>
            <a:ext cx="4647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smtClean="0">
                <a:latin typeface="+mn-ea"/>
              </a:rPr>
              <a:t>페이지 </a:t>
            </a:r>
            <a:r>
              <a:rPr lang="ko-KR" altLang="en-US" dirty="0" err="1" smtClean="0">
                <a:latin typeface="+mn-ea"/>
              </a:rPr>
              <a:t>로딩및</a:t>
            </a:r>
            <a:r>
              <a:rPr lang="ko-KR" altLang="en-US" dirty="0" smtClean="0">
                <a:latin typeface="+mn-ea"/>
              </a:rPr>
              <a:t> 최적화를 </a:t>
            </a:r>
            <a:r>
              <a:rPr lang="ko-KR" altLang="en-US" dirty="0" smtClean="0">
                <a:latin typeface="+mn-ea"/>
              </a:rPr>
              <a:t>위한 </a:t>
            </a:r>
            <a:r>
              <a:rPr lang="en-US" altLang="ko-KR" dirty="0" smtClean="0">
                <a:latin typeface="+mn-ea"/>
              </a:rPr>
              <a:t>Route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활용 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smtClean="0">
                <a:latin typeface="+mn-ea"/>
              </a:rPr>
              <a:t>기능 </a:t>
            </a:r>
            <a:r>
              <a:rPr lang="ko-KR" altLang="en-US" dirty="0" smtClean="0">
                <a:latin typeface="+mn-ea"/>
              </a:rPr>
              <a:t>및 사용자 편의성 제공 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dirty="0" err="1" smtClean="0">
                <a:latin typeface="+mn-ea"/>
              </a:rPr>
              <a:t>반응형</a:t>
            </a:r>
            <a:r>
              <a:rPr lang="ko-KR" altLang="en-US" dirty="0" smtClean="0">
                <a:latin typeface="+mn-ea"/>
              </a:rPr>
              <a:t> 페이지</a:t>
            </a:r>
            <a:r>
              <a:rPr lang="en-US" altLang="ko-KR" dirty="0" smtClean="0">
                <a:latin typeface="+mn-ea"/>
              </a:rPr>
              <a:t>(Mobile, Tablet)</a:t>
            </a:r>
            <a:r>
              <a:rPr lang="ko-KR" altLang="en-US" dirty="0" smtClean="0">
                <a:latin typeface="+mn-ea"/>
              </a:rPr>
              <a:t> 구축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6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321581"/>
            <a:ext cx="358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기존사이트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분석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9" y="1111434"/>
            <a:ext cx="5010398" cy="2649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9229" y="1195334"/>
            <a:ext cx="287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TOTTENHAM HOTSPUR</a:t>
            </a:r>
          </a:p>
          <a:p>
            <a:pPr algn="ctr"/>
            <a:r>
              <a:rPr lang="ko-KR" altLang="en-US" dirty="0" smtClean="0"/>
              <a:t>공식홈페이지 </a:t>
            </a:r>
            <a:r>
              <a:rPr lang="en-US" altLang="ko-KR" sz="1200" dirty="0" smtClean="0"/>
              <a:t>(https://www.tottenhamhotspur.com/)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993473" y="2493752"/>
            <a:ext cx="52287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기존사이트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분석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1600" dirty="0" smtClean="0"/>
              <a:t>시각적으로 단조로운 레이아웃 및 정보성 제공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276105" y="4582220"/>
            <a:ext cx="5062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기획의도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sz="1600" dirty="0" smtClean="0">
                <a:latin typeface="+mn-ea"/>
              </a:rPr>
              <a:t>사용자들의 방문을 위한 </a:t>
            </a:r>
            <a:r>
              <a:rPr lang="ko-KR" altLang="en-US" sz="1600" dirty="0" err="1" smtClean="0">
                <a:latin typeface="+mn-ea"/>
              </a:rPr>
              <a:t>메인페이지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퍼포먼스적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표현이 부족하다 생각되어 기획을 </a:t>
            </a:r>
            <a:r>
              <a:rPr lang="ko-KR" altLang="en-US" sz="1600" dirty="0" err="1" smtClean="0">
                <a:latin typeface="+mn-ea"/>
              </a:rPr>
              <a:t>하고자함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69" y="3857238"/>
            <a:ext cx="5024445" cy="27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페이지 설계 </a:t>
            </a:r>
            <a:endParaRPr lang="ko-KR" altLang="en-US" sz="36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90317" y="2757343"/>
            <a:ext cx="4430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Intro</a:t>
            </a:r>
          </a:p>
          <a:p>
            <a:pPr algn="ctr"/>
            <a:r>
              <a:rPr lang="ko-KR" altLang="en-US" sz="1600" dirty="0" smtClean="0"/>
              <a:t>현 시즌</a:t>
            </a:r>
            <a:r>
              <a:rPr lang="en-US" altLang="ko-KR" sz="1600" dirty="0" smtClean="0"/>
              <a:t>(23-24) </a:t>
            </a:r>
            <a:r>
              <a:rPr lang="ko-KR" altLang="en-US" sz="1600" dirty="0" smtClean="0"/>
              <a:t>구단</a:t>
            </a:r>
            <a:r>
              <a:rPr lang="ko-KR" altLang="en-US" sz="1600" dirty="0"/>
              <a:t>주</a:t>
            </a:r>
            <a:r>
              <a:rPr lang="ko-KR" altLang="en-US" sz="1600" dirty="0" smtClean="0"/>
              <a:t>장단을 보여주고</a:t>
            </a:r>
            <a:r>
              <a:rPr lang="en-US" altLang="ko-KR" sz="1600" dirty="0" smtClean="0"/>
              <a:t>,</a:t>
            </a:r>
          </a:p>
          <a:p>
            <a:pPr algn="ctr"/>
            <a:r>
              <a:rPr lang="en-US" altLang="ko-KR" sz="1600" dirty="0" smtClean="0"/>
              <a:t>SNS </a:t>
            </a:r>
            <a:r>
              <a:rPr lang="ko-KR" altLang="en-US" sz="1600" dirty="0" smtClean="0"/>
              <a:t>홍보마케팅을 위한 해시태그</a:t>
            </a:r>
            <a:r>
              <a:rPr lang="en-US" altLang="ko-KR" sz="1600" dirty="0" smtClean="0"/>
              <a:t>(#)</a:t>
            </a:r>
            <a:r>
              <a:rPr lang="ko-KR" altLang="en-US" sz="1600" dirty="0" smtClean="0"/>
              <a:t> 이용함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477847" y="4722583"/>
            <a:ext cx="44550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en-US" altLang="ko-KR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MainPage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smtClean="0"/>
              <a:t>토트넘 </a:t>
            </a:r>
            <a:r>
              <a:rPr lang="ko-KR" altLang="en-US" sz="1600" dirty="0" err="1" smtClean="0"/>
              <a:t>홋스퍼</a:t>
            </a:r>
            <a:r>
              <a:rPr lang="ko-KR" altLang="en-US" sz="1600" dirty="0" smtClean="0"/>
              <a:t> 홈페이지를 사용하는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>
                <a:latin typeface="+mn-ea"/>
              </a:rPr>
              <a:t>사용자들의 </a:t>
            </a:r>
            <a:r>
              <a:rPr lang="en-US" altLang="ko-KR" sz="1600" dirty="0" smtClean="0">
                <a:latin typeface="+mn-ea"/>
              </a:rPr>
              <a:t>UI</a:t>
            </a:r>
            <a:r>
              <a:rPr lang="ko-KR" altLang="en-US" sz="1600" dirty="0" smtClean="0">
                <a:latin typeface="+mn-ea"/>
              </a:rPr>
              <a:t>기능 추가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189" b="4013"/>
          <a:stretch/>
        </p:blipFill>
        <p:spPr>
          <a:xfrm>
            <a:off x="691306" y="713864"/>
            <a:ext cx="6747871" cy="284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398" b="4667"/>
          <a:stretch/>
        </p:blipFill>
        <p:spPr>
          <a:xfrm>
            <a:off x="693034" y="3699164"/>
            <a:ext cx="6753786" cy="29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7582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jQuery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및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JavaScript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29111" y="1457325"/>
            <a:ext cx="4430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GNB part </a:t>
            </a:r>
          </a:p>
          <a:p>
            <a:pPr algn="ctr"/>
            <a:r>
              <a:rPr lang="en-US" altLang="ko-KR" sz="1600" dirty="0" smtClean="0"/>
              <a:t>: GNB</a:t>
            </a:r>
            <a:r>
              <a:rPr lang="ko-KR" altLang="en-US" sz="1600" dirty="0" smtClean="0"/>
              <a:t>를 세로로 만들어 </a:t>
            </a:r>
            <a:r>
              <a:rPr lang="ko-KR" altLang="en-US" sz="1600" dirty="0" err="1" smtClean="0"/>
              <a:t>스크롤시</a:t>
            </a:r>
            <a:r>
              <a:rPr lang="ko-KR" altLang="en-US" sz="1600" dirty="0" smtClean="0"/>
              <a:t> 각 페이지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배경 색상에 따라 </a:t>
            </a:r>
            <a:r>
              <a:rPr lang="en-US" altLang="ko-KR" sz="1600" dirty="0" smtClean="0"/>
              <a:t>GNB </a:t>
            </a:r>
            <a:r>
              <a:rPr lang="ko-KR" altLang="en-US" sz="1600" dirty="0" smtClean="0"/>
              <a:t>요소들의 색상을 변경 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586653" y="4625260"/>
            <a:ext cx="44550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Menu </a:t>
            </a: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smtClean="0"/>
              <a:t>메뉴버튼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보이는화면</a:t>
            </a:r>
            <a:r>
              <a:rPr lang="ko-KR" altLang="en-US" sz="1600" dirty="0" smtClean="0"/>
              <a:t> 전체를 덮어</a:t>
            </a:r>
            <a:endParaRPr lang="en-US" altLang="ko-KR" sz="1600" dirty="0" smtClean="0"/>
          </a:p>
          <a:p>
            <a:pPr algn="ctr"/>
            <a:r>
              <a:rPr lang="ko-KR" altLang="en-US" sz="1600" dirty="0" err="1" smtClean="0">
                <a:latin typeface="+mn-ea"/>
              </a:rPr>
              <a:t>화면스크롤</a:t>
            </a:r>
            <a:r>
              <a:rPr lang="ko-KR" altLang="en-US" sz="1600" dirty="0" smtClean="0">
                <a:latin typeface="+mn-ea"/>
              </a:rPr>
              <a:t> 및 기능을 제어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메뉴창만</a:t>
            </a:r>
            <a:r>
              <a:rPr lang="ko-KR" altLang="en-US" sz="1600" dirty="0" smtClean="0">
                <a:latin typeface="+mn-ea"/>
              </a:rPr>
              <a:t> 띄움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95779"/>
          <a:stretch/>
        </p:blipFill>
        <p:spPr>
          <a:xfrm>
            <a:off x="1289907" y="775833"/>
            <a:ext cx="306844" cy="235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95907"/>
          <a:stretch/>
        </p:blipFill>
        <p:spPr>
          <a:xfrm>
            <a:off x="2488174" y="775833"/>
            <a:ext cx="360065" cy="23542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r="95822"/>
          <a:stretch/>
        </p:blipFill>
        <p:spPr>
          <a:xfrm>
            <a:off x="3640810" y="786534"/>
            <a:ext cx="357260" cy="23587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3580" r="-361" b="4591"/>
          <a:stretch/>
        </p:blipFill>
        <p:spPr>
          <a:xfrm>
            <a:off x="980601" y="3346730"/>
            <a:ext cx="6526232" cy="32512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1305098" y="4813070"/>
            <a:ext cx="8030095" cy="29094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0781" y="4972330"/>
            <a:ext cx="389126" cy="29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2880" y="544569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7582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jQuery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및 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JavaScript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65379" y="5104191"/>
            <a:ext cx="445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ko-KR" altLang="en-US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 전환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smtClean="0"/>
              <a:t>라우터를 </a:t>
            </a:r>
            <a:r>
              <a:rPr lang="ko-KR" altLang="en-US" sz="1600" dirty="0" smtClean="0"/>
              <a:t>이용</a:t>
            </a:r>
            <a:r>
              <a:rPr lang="ko-KR" altLang="en-US" sz="1600" dirty="0"/>
              <a:t>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페이지 </a:t>
            </a:r>
            <a:r>
              <a:rPr lang="ko-KR" altLang="en-US" sz="1600" dirty="0" smtClean="0"/>
              <a:t>전환 발생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17743" r="50235" b="6910"/>
          <a:stretch/>
        </p:blipFill>
        <p:spPr>
          <a:xfrm>
            <a:off x="319564" y="937262"/>
            <a:ext cx="2607166" cy="200153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8" idx="6"/>
          </p:cNvCxnSpPr>
          <p:nvPr/>
        </p:nvCxnSpPr>
        <p:spPr>
          <a:xfrm>
            <a:off x="2983711" y="1888212"/>
            <a:ext cx="1205664" cy="34645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72099" y="870260"/>
            <a:ext cx="6335187" cy="3327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7137" y="735039"/>
            <a:ext cx="2726574" cy="230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3594" r="14564" b="3550"/>
          <a:stretch/>
        </p:blipFill>
        <p:spPr>
          <a:xfrm>
            <a:off x="5219518" y="4736710"/>
            <a:ext cx="2177884" cy="1986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3677" r="8034" b="3617"/>
          <a:stretch/>
        </p:blipFill>
        <p:spPr>
          <a:xfrm>
            <a:off x="2727108" y="4736709"/>
            <a:ext cx="2194130" cy="19867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2963" r="273" b="3591"/>
          <a:stretch/>
        </p:blipFill>
        <p:spPr>
          <a:xfrm>
            <a:off x="611560" y="4736709"/>
            <a:ext cx="1873564" cy="1986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-1" t="29223" r="45786" b="27041"/>
          <a:stretch/>
        </p:blipFill>
        <p:spPr>
          <a:xfrm>
            <a:off x="4250071" y="912243"/>
            <a:ext cx="6174089" cy="32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l="19419" t="10068" r="33785" b="5194"/>
          <a:stretch/>
        </p:blipFill>
        <p:spPr>
          <a:xfrm>
            <a:off x="8132942" y="2692405"/>
            <a:ext cx="3184134" cy="32432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8573" t="23664" r="53900" b="24042"/>
          <a:stretch/>
        </p:blipFill>
        <p:spPr>
          <a:xfrm>
            <a:off x="286067" y="3241337"/>
            <a:ext cx="3043844" cy="3252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7162" t="13647" r="49545" b="6164"/>
          <a:stretch/>
        </p:blipFill>
        <p:spPr>
          <a:xfrm>
            <a:off x="5694337" y="2692404"/>
            <a:ext cx="1688242" cy="32432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페이지별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- </a:t>
            </a:r>
            <a:r>
              <a:rPr lang="en-US" altLang="ko-KR" sz="24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Swiper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04591" y="1475595"/>
            <a:ext cx="3285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en-US" altLang="ko-KR" b="1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Swiper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Swiper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이용한 구단의 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현 유니폼 및 컬렉션 소개 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676355" y="6110925"/>
            <a:ext cx="445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breakpoints</a:t>
            </a:r>
          </a:p>
          <a:p>
            <a:pPr algn="ctr"/>
            <a:r>
              <a:rPr lang="en-US" altLang="ko-KR" dirty="0" smtClean="0"/>
              <a:t> : </a:t>
            </a:r>
            <a:r>
              <a:rPr lang="ko-KR" altLang="en-US" sz="1600" dirty="0" err="1" smtClean="0"/>
              <a:t>반응형을</a:t>
            </a:r>
            <a:r>
              <a:rPr lang="ko-KR" altLang="en-US" sz="1600" dirty="0" smtClean="0"/>
              <a:t> 위한 </a:t>
            </a:r>
            <a:r>
              <a:rPr lang="en-US" altLang="ko-KR" sz="1600" dirty="0" smtClean="0"/>
              <a:t>breakpoints </a:t>
            </a:r>
            <a:r>
              <a:rPr lang="ko-KR" altLang="en-US" sz="1600" dirty="0" smtClean="0"/>
              <a:t>활용 </a:t>
            </a:r>
            <a:r>
              <a:rPr lang="ko-KR" altLang="en-US" sz="1600" dirty="0" smtClean="0">
                <a:latin typeface="+mn-ea"/>
              </a:rPr>
              <a:t> 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50" name="Picture 2" descr="JS] Swiper 슬라이드 사용법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62" y="437815"/>
            <a:ext cx="2371156" cy="10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t="3802" b="4455"/>
          <a:stretch/>
        </p:blipFill>
        <p:spPr>
          <a:xfrm>
            <a:off x="286067" y="886885"/>
            <a:ext cx="4525429" cy="20391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3052" y="3992320"/>
            <a:ext cx="1253067" cy="1662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/>
          <p:nvPr/>
        </p:nvCxnSpPr>
        <p:spPr>
          <a:xfrm>
            <a:off x="1840983" y="5654651"/>
            <a:ext cx="2239291" cy="65246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1966119" y="3813005"/>
            <a:ext cx="3648008" cy="53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6" idx="3"/>
          </p:cNvCxnSpPr>
          <p:nvPr/>
        </p:nvCxnSpPr>
        <p:spPr>
          <a:xfrm flipV="1">
            <a:off x="1966119" y="4533109"/>
            <a:ext cx="6421423" cy="2903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43175" y="5937786"/>
            <a:ext cx="215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· </a:t>
            </a: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mobile, tablet</a:t>
            </a:r>
            <a:endParaRPr lang="en-US" altLang="ko-KR" b="1" dirty="0" smtClean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10900" r="4650" b="3694"/>
          <a:stretch/>
        </p:blipFill>
        <p:spPr>
          <a:xfrm>
            <a:off x="1838665" y="1539038"/>
            <a:ext cx="3140659" cy="4288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1510" t="19306" r="72879" b="7089"/>
          <a:stretch/>
        </p:blipFill>
        <p:spPr>
          <a:xfrm>
            <a:off x="146250" y="1539038"/>
            <a:ext cx="1521229" cy="4370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/>
            </a:r>
            <a:br>
              <a:rPr lang="en-US" altLang="ko-KR" b="1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</a:br>
            <a:endParaRPr lang="ko-KR" altLang="en-US" sz="4400" b="1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29" y="148865"/>
            <a:ext cx="1062921" cy="207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034" y="134034"/>
            <a:ext cx="6631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  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웹사이트 </a:t>
            </a:r>
            <a:r>
              <a:rPr lang="ko-KR" altLang="en-US" sz="3600" dirty="0" err="1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기능구현</a:t>
            </a:r>
            <a:r>
              <a:rPr lang="ko-KR" altLang="en-US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altLang="ko-KR" sz="36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–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로그인</a:t>
            </a:r>
            <a:r>
              <a:rPr lang="en-US" altLang="ko-KR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24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로그아웃</a:t>
            </a:r>
            <a:endParaRPr lang="ko-KR" altLang="en-US" sz="24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AutoShape 8" descr="jQuery"/>
          <p:cNvSpPr>
            <a:spLocks noChangeAspect="1" noChangeArrowheads="1"/>
          </p:cNvSpPr>
          <p:nvPr/>
        </p:nvSpPr>
        <p:spPr bwMode="auto">
          <a:xfrm>
            <a:off x="5766665" y="1583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7818" y="4098175"/>
            <a:ext cx="556953" cy="490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17" idx="1"/>
          </p:cNvCxnSpPr>
          <p:nvPr/>
        </p:nvCxnSpPr>
        <p:spPr>
          <a:xfrm flipV="1">
            <a:off x="764771" y="3683130"/>
            <a:ext cx="1073894" cy="63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571" y="1148549"/>
            <a:ext cx="1389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로그인 요소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66119" y="1148548"/>
            <a:ext cx="380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로그인 및 회원가입 페이지</a:t>
            </a:r>
            <a:endParaRPr lang="ko-KR" altLang="en-US" sz="14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t="10882" r="8733" b="4829"/>
          <a:stretch/>
        </p:blipFill>
        <p:spPr>
          <a:xfrm>
            <a:off x="5144344" y="1539038"/>
            <a:ext cx="3129150" cy="42881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44344" y="1148548"/>
            <a:ext cx="23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회원가입 입력 페이지</a:t>
            </a:r>
            <a:endParaRPr lang="ko-KR" altLang="en-US" sz="14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4829694" y="3696191"/>
            <a:ext cx="4904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t="11244" r="70003" b="4232"/>
          <a:stretch/>
        </p:blipFill>
        <p:spPr>
          <a:xfrm>
            <a:off x="8523341" y="1539038"/>
            <a:ext cx="2161349" cy="428818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523340" y="1148547"/>
            <a:ext cx="216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로그아웃 요소</a:t>
            </a:r>
            <a:endParaRPr lang="ko-KR" altLang="en-US" sz="1400" b="1" dirty="0"/>
          </a:p>
        </p:txBody>
      </p:sp>
      <p:cxnSp>
        <p:nvCxnSpPr>
          <p:cNvPr id="37" name="직선 화살표 연결선 36"/>
          <p:cNvCxnSpPr>
            <a:stCxn id="26" idx="3"/>
          </p:cNvCxnSpPr>
          <p:nvPr/>
        </p:nvCxnSpPr>
        <p:spPr>
          <a:xfrm>
            <a:off x="8273494" y="3683130"/>
            <a:ext cx="363430" cy="63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8438514" y="4256116"/>
            <a:ext cx="489355" cy="499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252</Words>
  <Application>Microsoft Office PowerPoint</Application>
  <PresentationFormat>와이드스크린</PresentationFormat>
  <Paragraphs>64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Noto Sans KR ExtraBold</vt:lpstr>
      <vt:lpstr>맑은 고딕</vt:lpstr>
      <vt:lpstr>Arial</vt:lpstr>
      <vt:lpstr>Office 테마</vt:lpstr>
      <vt:lpstr>프론트엔드 3차프로젝트  Tottenham Hotspur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 2차프로젝트  Tottenham Hotspur</dc:title>
  <dc:creator>user</dc:creator>
  <cp:lastModifiedBy>user</cp:lastModifiedBy>
  <cp:revision>29</cp:revision>
  <dcterms:created xsi:type="dcterms:W3CDTF">2023-12-07T07:44:03Z</dcterms:created>
  <dcterms:modified xsi:type="dcterms:W3CDTF">2024-01-09T03:40:17Z</dcterms:modified>
</cp:coreProperties>
</file>